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media/audio4.bin" ContentType="audio/unknown"/>
  <Override PartName="/docProps/core.xml" ContentType="application/vnd.openxmlformats-package.core-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media/audio2.bin" ContentType="audio/unknown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media/audio5.bin" ContentType="audio/unknown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media/audio3.bin" ContentType="audio/unknown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media/audio1.bin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8769EED7-2ACA-434F-BFF7-847C3CDE45E2}" type="datetimeFigureOut">
              <a:rPr lang="en-US" smtClean="0"/>
              <a:pPr/>
              <a:t>5/9/14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50FF2A02-570C-3141-A440-87F4DA04675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1" Type="http://schemas.openxmlformats.org/officeDocument/2006/relationships/audio" Target="../media/audio2.bin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1" Type="http://schemas.openxmlformats.org/officeDocument/2006/relationships/audio" Target="../media/audio3.bin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jpeg"/><Relationship Id="rId6" Type="http://schemas.openxmlformats.org/officeDocument/2006/relationships/image" Target="../media/image3.png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3.png"/><Relationship Id="rId1" Type="http://schemas.openxmlformats.org/officeDocument/2006/relationships/audio" Target="../media/audio5.bin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Lesson Plans of Doom-Time Management</a:t>
            </a:r>
            <a:endParaRPr lang="en-US" dirty="0"/>
          </a:p>
        </p:txBody>
      </p:sp>
      <p:pic>
        <p:nvPicPr>
          <p:cNvPr id="4" name="Content Placeholder 3" descr="Screen Shot 2014-05-09 at 6.56.26 AM.png"/>
          <p:cNvPicPr>
            <a:picLocks noGrp="1" noChangeAspect="1"/>
          </p:cNvPicPr>
          <p:nvPr>
            <p:ph idx="1"/>
          </p:nvPr>
        </p:nvPicPr>
        <p:blipFill>
          <a:blip r:embed="rId3"/>
          <a:srcRect l="-29748" r="-29748"/>
          <a:stretch>
            <a:fillRect/>
          </a:stretch>
        </p:blipFill>
        <p:spPr/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/>
          <a:stretch>
            <a:fillRect/>
          </a:stretch>
        </p:blipFill>
        <p:spPr>
          <a:xfrm>
            <a:off x="457200" y="2389751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</a:t>
            </a:r>
            <a:endParaRPr lang="en-US" dirty="0"/>
          </a:p>
        </p:txBody>
      </p:sp>
      <p:pic>
        <p:nvPicPr>
          <p:cNvPr id="6" name="Content Placeholder 5" descr="Screen Shot 2014-05-09 at 7.08.10 AM.png"/>
          <p:cNvPicPr>
            <a:picLocks noGrp="1" noChangeAspect="1"/>
          </p:cNvPicPr>
          <p:nvPr>
            <p:ph idx="1"/>
          </p:nvPr>
        </p:nvPicPr>
        <p:blipFill>
          <a:blip r:embed="rId3"/>
          <a:srcRect l="-30532" r="-30532"/>
          <a:stretch>
            <a:fillRect/>
          </a:stretch>
        </p:blipFill>
        <p:spPr/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/>
          <a:stretch>
            <a:fillRect/>
          </a:stretch>
        </p:blipFill>
        <p:spPr>
          <a:xfrm>
            <a:off x="786801" y="1775191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</a:t>
            </a:r>
            <a:endParaRPr lang="en-US" dirty="0"/>
          </a:p>
        </p:txBody>
      </p:sp>
      <p:pic>
        <p:nvPicPr>
          <p:cNvPr id="6" name="Content Placeholder 5" descr="Screen Shot 2014-05-09 at 7.08.10 AM.png"/>
          <p:cNvPicPr>
            <a:picLocks noGrp="1" noChangeAspect="1"/>
          </p:cNvPicPr>
          <p:nvPr>
            <p:ph idx="1"/>
          </p:nvPr>
        </p:nvPicPr>
        <p:blipFill>
          <a:blip r:embed="rId3"/>
          <a:srcRect l="-30532" r="-30532"/>
          <a:stretch>
            <a:fillRect/>
          </a:stretch>
        </p:blipFill>
        <p:spPr/>
      </p:pic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/>
          <a:stretch>
            <a:fillRect/>
          </a:stretch>
        </p:blipFill>
        <p:spPr>
          <a:xfrm>
            <a:off x="593908" y="2073753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Sleep?</a:t>
            </a:r>
            <a:endParaRPr lang="en-US" dirty="0"/>
          </a:p>
        </p:txBody>
      </p:sp>
      <p:pic>
        <p:nvPicPr>
          <p:cNvPr id="8" name="Content Placeholder 7" descr="Screen Shot 2014-05-09 at 7.12.11 AM.png"/>
          <p:cNvPicPr>
            <a:picLocks noGrp="1" noChangeAspect="1"/>
          </p:cNvPicPr>
          <p:nvPr>
            <p:ph idx="1"/>
          </p:nvPr>
        </p:nvPicPr>
        <p:blipFill>
          <a:blip r:embed="rId3"/>
          <a:srcRect l="-30838" r="-30838"/>
          <a:stretch>
            <a:fillRect/>
          </a:stretch>
        </p:blipFill>
        <p:spPr/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234" y="1408176"/>
            <a:ext cx="1855787" cy="31204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4410" y="4528580"/>
            <a:ext cx="2646102" cy="1918424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/>
          <a:stretch>
            <a:fillRect/>
          </a:stretch>
        </p:blipFill>
        <p:spPr>
          <a:xfrm>
            <a:off x="4430713" y="3287713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3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7243" y="1775191"/>
            <a:ext cx="5689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191419" y="6400800"/>
            <a:ext cx="2891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Picture Taken by Grace Ward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/>
          <a:stretch>
            <a:fillRect/>
          </a:stretch>
        </p:blipFill>
        <p:spPr>
          <a:xfrm>
            <a:off x="4430713" y="3287713"/>
            <a:ext cx="282575" cy="282575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Module.thmx</Template>
  <TotalTime>0</TotalTime>
  <Words>17</Words>
  <Application>Microsoft Macintosh PowerPoint</Application>
  <PresentationFormat>On-screen Show (4:3)</PresentationFormat>
  <Paragraphs>6</Paragraphs>
  <Slides>5</Slides>
  <Notes>0</Notes>
  <HiddenSlides>0</HiddenSlides>
  <MMClips>5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Module</vt:lpstr>
      <vt:lpstr>Lesson Plans of Doom-Time Management</vt:lpstr>
      <vt:lpstr>Reflection</vt:lpstr>
      <vt:lpstr>Reflection</vt:lpstr>
      <vt:lpstr>Sleep?</vt:lpstr>
      <vt:lpstr>Family</vt:lpstr>
    </vt:vector>
  </TitlesOfParts>
  <Company>University of Maine in Farmington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Plans of Doom-Time Management</dc:title>
  <dc:creator>Anna LeClair</dc:creator>
  <cp:lastModifiedBy>Anna LeClair</cp:lastModifiedBy>
  <cp:revision>3</cp:revision>
  <dcterms:created xsi:type="dcterms:W3CDTF">2014-05-09T14:52:38Z</dcterms:created>
  <dcterms:modified xsi:type="dcterms:W3CDTF">2014-05-09T14:53:27Z</dcterms:modified>
</cp:coreProperties>
</file>